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70" r:id="rId13"/>
    <p:sldId id="272" r:id="rId14"/>
    <p:sldId id="273" r:id="rId15"/>
    <p:sldId id="274" r:id="rId16"/>
    <p:sldId id="276" r:id="rId17"/>
    <p:sldId id="277" r:id="rId18"/>
    <p:sldId id="280" r:id="rId19"/>
    <p:sldId id="281" r:id="rId20"/>
    <p:sldId id="282" r:id="rId21"/>
    <p:sldId id="284" r:id="rId22"/>
    <p:sldId id="287" r:id="rId23"/>
    <p:sldId id="288" r:id="rId24"/>
    <p:sldId id="290" r:id="rId25"/>
    <p:sldId id="291" r:id="rId26"/>
    <p:sldId id="292" r:id="rId27"/>
    <p:sldId id="293" r:id="rId28"/>
    <p:sldId id="294" r:id="rId29"/>
  </p:sldIdLst>
  <p:sldSz cx="18288000" cy="10287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Glacial Indifference" panose="020B0604020202020204" charset="0"/>
      <p:regular r:id="rId34"/>
    </p:embeddedFont>
    <p:embeddedFont>
      <p:font typeface="Open Sans" panose="020B0604020202020204" charset="0"/>
      <p:regular r:id="rId35"/>
    </p:embeddedFont>
    <p:embeddedFont>
      <p:font typeface="Caitlin" panose="020B0604020202020204" charset="0"/>
      <p:regular r:id="rId36"/>
    </p:embeddedFont>
    <p:embeddedFont>
      <p:font typeface="Open Sans Bold" panose="020B0604020202020204" charset="0"/>
      <p:regular r:id="rId37"/>
    </p:embeddedFont>
    <p:embeddedFont>
      <p:font typeface="Mr Dafoe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84623">
            <a:off x="10400728" y="1028700"/>
            <a:ext cx="6133896" cy="8531402"/>
            <a:chOff x="0" y="0"/>
            <a:chExt cx="2122118" cy="29515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2118" cy="2951573"/>
            </a:xfrm>
            <a:custGeom>
              <a:avLst/>
              <a:gdLst/>
              <a:ahLst/>
              <a:cxnLst/>
              <a:rect l="l" t="t" r="r" b="b"/>
              <a:pathLst>
                <a:path w="2122118" h="2951573">
                  <a:moveTo>
                    <a:pt x="0" y="0"/>
                  </a:moveTo>
                  <a:lnTo>
                    <a:pt x="2122118" y="0"/>
                  </a:lnTo>
                  <a:lnTo>
                    <a:pt x="2122118" y="2951573"/>
                  </a:lnTo>
                  <a:lnTo>
                    <a:pt x="0" y="2951573"/>
                  </a:lnTo>
                  <a:close/>
                </a:path>
              </a:pathLst>
            </a:custGeom>
            <a:solidFill>
              <a:srgbClr val="CD4040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940" r="2940"/>
          <a:stretch>
            <a:fillRect/>
          </a:stretch>
        </p:blipFill>
        <p:spPr>
          <a:xfrm rot="463036">
            <a:off x="10893859" y="1320532"/>
            <a:ext cx="5147634" cy="794773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35329" y="5124021"/>
            <a:ext cx="9970564" cy="2778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36"/>
              </a:lnSpc>
            </a:pPr>
            <a:r>
              <a:rPr lang="en-US" sz="16240">
                <a:solidFill>
                  <a:srgbClr val="FFFFFF"/>
                </a:solidFill>
                <a:latin typeface="Caitlin"/>
              </a:rPr>
              <a:t>"Il Circoletto"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54278" y="500744"/>
            <a:ext cx="11259088" cy="2273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Open Sans Bold"/>
              </a:rPr>
              <a:t>Il circolo ricreativo culturale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Open Sans Bold"/>
              </a:rPr>
              <a:t>E. POCCI</a:t>
            </a: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Open Sans Bold"/>
              </a:rPr>
              <a:t>Tuscania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81681" y="3426703"/>
            <a:ext cx="2604283" cy="1716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59"/>
              </a:lnSpc>
            </a:pPr>
            <a:r>
              <a:rPr lang="en-US" sz="10042">
                <a:solidFill>
                  <a:srgbClr val="FFFFFF"/>
                </a:solidFill>
                <a:latin typeface="Caitlin"/>
              </a:rPr>
              <a:t>... per noi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0E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6695576" y="9462351"/>
            <a:ext cx="563724" cy="563724"/>
            <a:chOff x="-2540" y="-2540"/>
            <a:chExt cx="6355080" cy="6355080"/>
          </a:xfrm>
        </p:grpSpPr>
        <p:sp>
          <p:nvSpPr>
            <p:cNvPr id="3" name="Freeform 3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EFE6D4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69412">
            <a:off x="1363868" y="842588"/>
            <a:ext cx="8925368" cy="860182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 rot="1788917">
            <a:off x="10691056" y="3527239"/>
            <a:ext cx="6951384" cy="2060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72"/>
              </a:lnSpc>
            </a:pPr>
            <a:r>
              <a:rPr lang="en-US" sz="12051">
                <a:solidFill>
                  <a:srgbClr val="E5D7B7"/>
                </a:solidFill>
                <a:latin typeface="Caitlin"/>
              </a:rPr>
              <a:t>La gita fuori porta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9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46" r="146" b="314"/>
          <a:stretch>
            <a:fillRect/>
          </a:stretch>
        </p:blipFill>
        <p:spPr>
          <a:xfrm>
            <a:off x="1446543" y="113081"/>
            <a:ext cx="13691226" cy="1006083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9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37" b="937"/>
          <a:stretch>
            <a:fillRect/>
          </a:stretch>
        </p:blipFill>
        <p:spPr>
          <a:xfrm>
            <a:off x="2305529" y="818228"/>
            <a:ext cx="12450986" cy="885770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9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18" r="1618"/>
          <a:stretch>
            <a:fillRect/>
          </a:stretch>
        </p:blipFill>
        <p:spPr>
          <a:xfrm>
            <a:off x="1840758" y="375462"/>
            <a:ext cx="13026830" cy="935656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0E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382475">
            <a:off x="11505301" y="505859"/>
            <a:ext cx="5053782" cy="63569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91692">
            <a:off x="1028700" y="692814"/>
            <a:ext cx="4600848" cy="63569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64284">
            <a:off x="4622837" y="4161880"/>
            <a:ext cx="9042326" cy="577578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9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455361">
            <a:off x="5202571" y="2526188"/>
            <a:ext cx="6102680" cy="63569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02619">
            <a:off x="1529528" y="1072196"/>
            <a:ext cx="4569064" cy="63569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63090">
            <a:off x="11201263" y="1238135"/>
            <a:ext cx="5416548" cy="802451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0E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82008">
            <a:off x="1331469" y="859019"/>
            <a:ext cx="5677367" cy="71353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6676"/>
          <a:stretch>
            <a:fillRect/>
          </a:stretch>
        </p:blipFill>
        <p:spPr>
          <a:xfrm rot="1481699">
            <a:off x="4373979" y="2288664"/>
            <a:ext cx="7342733" cy="59895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83564">
            <a:off x="11340336" y="1327230"/>
            <a:ext cx="5580238" cy="734241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08" t="1674" r="33"/>
          <a:stretch>
            <a:fillRect/>
          </a:stretch>
        </p:blipFill>
        <p:spPr>
          <a:xfrm rot="674240">
            <a:off x="10831598" y="766310"/>
            <a:ext cx="6149481" cy="86275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94548">
            <a:off x="641768" y="1683047"/>
            <a:ext cx="8132763" cy="608940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302934" y="9660153"/>
            <a:ext cx="7841066" cy="704899"/>
            <a:chOff x="0" y="0"/>
            <a:chExt cx="10454755" cy="939865"/>
          </a:xfrm>
        </p:grpSpPr>
        <p:sp>
          <p:nvSpPr>
            <p:cNvPr id="5" name="TextBox 5"/>
            <p:cNvSpPr txBox="1"/>
            <p:nvPr/>
          </p:nvSpPr>
          <p:spPr>
            <a:xfrm>
              <a:off x="2446" y="-47625"/>
              <a:ext cx="10452309" cy="4010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72110"/>
              <a:ext cx="10452309" cy="367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0E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24"/>
          <a:stretch>
            <a:fillRect/>
          </a:stretch>
        </p:blipFill>
        <p:spPr>
          <a:xfrm>
            <a:off x="2487862" y="464016"/>
            <a:ext cx="12969384" cy="93589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9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471" r="3471"/>
          <a:stretch>
            <a:fillRect/>
          </a:stretch>
        </p:blipFill>
        <p:spPr>
          <a:xfrm rot="-606587">
            <a:off x="1645920" y="715290"/>
            <a:ext cx="6215939" cy="88766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907053">
            <a:off x="9094645" y="1026008"/>
            <a:ext cx="6016202" cy="810262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01" r="1208" b="2790"/>
          <a:stretch>
            <a:fillRect/>
          </a:stretch>
        </p:blipFill>
        <p:spPr>
          <a:xfrm>
            <a:off x="3961061" y="268489"/>
            <a:ext cx="7825860" cy="951655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0E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3584" r="4287"/>
          <a:stretch>
            <a:fillRect/>
          </a:stretch>
        </p:blipFill>
        <p:spPr>
          <a:xfrm rot="-1042848">
            <a:off x="1331172" y="1691593"/>
            <a:ext cx="5879317" cy="671198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842" r="3842"/>
          <a:stretch>
            <a:fillRect/>
          </a:stretch>
        </p:blipFill>
        <p:spPr>
          <a:xfrm rot="1014380">
            <a:off x="8037257" y="1548430"/>
            <a:ext cx="9696869" cy="699831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0E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91" r="1607" b="3329"/>
          <a:stretch>
            <a:fillRect/>
          </a:stretch>
        </p:blipFill>
        <p:spPr>
          <a:xfrm>
            <a:off x="2514761" y="1028700"/>
            <a:ext cx="12506379" cy="826968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9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755546">
            <a:off x="536161" y="2536938"/>
            <a:ext cx="8540447" cy="58608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905947">
            <a:off x="8093920" y="1960581"/>
            <a:ext cx="9292548" cy="663255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0E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75" b="1375"/>
          <a:stretch>
            <a:fillRect/>
          </a:stretch>
        </p:blipFill>
        <p:spPr>
          <a:xfrm>
            <a:off x="2174295" y="840650"/>
            <a:ext cx="12201965" cy="866244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0E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7937">
            <a:off x="1806026" y="1642278"/>
            <a:ext cx="5441593" cy="77185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645"/>
          <a:stretch>
            <a:fillRect/>
          </a:stretch>
        </p:blipFill>
        <p:spPr>
          <a:xfrm rot="485642">
            <a:off x="9187488" y="1632898"/>
            <a:ext cx="5840704" cy="755869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0E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722" b="1722"/>
          <a:stretch>
            <a:fillRect/>
          </a:stretch>
        </p:blipFill>
        <p:spPr>
          <a:xfrm>
            <a:off x="2021521" y="550581"/>
            <a:ext cx="13820606" cy="924103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9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45397" y="566970"/>
            <a:ext cx="13597206" cy="894016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626311" y="582656"/>
            <a:ext cx="9035377" cy="2435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90"/>
              </a:lnSpc>
            </a:pPr>
            <a:r>
              <a:rPr lang="en-US" sz="14207">
                <a:solidFill>
                  <a:srgbClr val="02391A"/>
                </a:solidFill>
                <a:latin typeface="Caitlin"/>
              </a:rPr>
              <a:t>... Qualche anno dopo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9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70825" y="865950"/>
            <a:ext cx="14146349" cy="3606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79"/>
              </a:lnSpc>
            </a:pPr>
            <a:r>
              <a:rPr lang="en-US" sz="20985">
                <a:solidFill>
                  <a:srgbClr val="FFFFFF"/>
                </a:solidFill>
                <a:latin typeface="Caitlin"/>
              </a:rPr>
              <a:t>Grazie don Lamberto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0E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15200" y="2628900"/>
            <a:ext cx="3230178" cy="423945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78435" y="611202"/>
            <a:ext cx="16756031" cy="341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E7D1B0"/>
                </a:solidFill>
                <a:latin typeface="Open Sans"/>
              </a:rPr>
              <a:t>Un doveroso e sentito ringraziamento alla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E7D1B0"/>
                </a:solidFill>
                <a:latin typeface="Open Sans"/>
              </a:rPr>
              <a:t>Famiglia Pocci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275785" y="7016968"/>
            <a:ext cx="11736430" cy="232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E7D1B0"/>
                </a:solidFill>
                <a:latin typeface="Open Sans"/>
              </a:rPr>
              <a:t>Un affettuoso pensiero al vescovo Pocci ... per noi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E7D1B0"/>
                </a:solidFill>
                <a:latin typeface="Open Sans"/>
              </a:rPr>
              <a:t>"Don Filippo"</a:t>
            </a:r>
          </a:p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E7D1B0"/>
                </a:solidFill>
                <a:latin typeface="Open Sans"/>
              </a:rPr>
              <a:t>che ci è stato sempre vicino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695576" y="4861638"/>
            <a:ext cx="563724" cy="563724"/>
            <a:chOff x="0" y="0"/>
            <a:chExt cx="751633" cy="751633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751633" cy="751633"/>
              <a:chOff x="-2540" y="-2540"/>
              <a:chExt cx="6355080" cy="635508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1D2B1D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222130" y="292254"/>
              <a:ext cx="307373" cy="167125"/>
              <a:chOff x="0" y="0"/>
              <a:chExt cx="934305" cy="508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215900"/>
                <a:ext cx="63839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638395" h="76200">
                    <a:moveTo>
                      <a:pt x="0" y="0"/>
                    </a:moveTo>
                    <a:lnTo>
                      <a:pt x="638395" y="0"/>
                    </a:lnTo>
                    <a:lnTo>
                      <a:pt x="638395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1D2B1D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559655" y="1270"/>
                <a:ext cx="374650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5460">
                    <a:moveTo>
                      <a:pt x="0" y="50546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1D2B1D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t="4780" b="1873"/>
          <a:stretch>
            <a:fillRect/>
          </a:stretch>
        </p:blipFill>
        <p:spPr>
          <a:xfrm>
            <a:off x="1356017" y="822451"/>
            <a:ext cx="15109034" cy="890293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17891" y="8090825"/>
            <a:ext cx="7171949" cy="2432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79"/>
              </a:lnSpc>
            </a:pPr>
            <a:r>
              <a:rPr lang="en-US" sz="14199">
                <a:solidFill>
                  <a:srgbClr val="02391A"/>
                </a:solidFill>
                <a:latin typeface="Caitlin"/>
              </a:rPr>
              <a:t>C'era il teatrino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6015653" cy="33838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15653" cy="3383805"/>
            </a:xfrm>
            <a:custGeom>
              <a:avLst/>
              <a:gdLst/>
              <a:ahLst/>
              <a:cxnLst/>
              <a:rect l="l" t="t" r="r" b="b"/>
              <a:pathLst>
                <a:path w="6015653" h="3383805">
                  <a:moveTo>
                    <a:pt x="0" y="0"/>
                  </a:moveTo>
                  <a:lnTo>
                    <a:pt x="6015653" y="0"/>
                  </a:lnTo>
                  <a:lnTo>
                    <a:pt x="6015653" y="3383805"/>
                  </a:lnTo>
                  <a:lnTo>
                    <a:pt x="0" y="3383805"/>
                  </a:lnTo>
                  <a:close/>
                </a:path>
              </a:pathLst>
            </a:custGeom>
            <a:solidFill>
              <a:srgbClr val="7F2323"/>
            </a:solidFill>
          </p:spPr>
        </p:sp>
      </p:grpSp>
      <p:grpSp>
        <p:nvGrpSpPr>
          <p:cNvPr id="4" name="Group 4"/>
          <p:cNvGrpSpPr/>
          <p:nvPr/>
        </p:nvGrpSpPr>
        <p:grpSpPr>
          <a:xfrm rot="402117">
            <a:off x="8299265" y="871819"/>
            <a:ext cx="9445498" cy="7862177"/>
            <a:chOff x="0" y="0"/>
            <a:chExt cx="12593998" cy="10482903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5098" r="5098"/>
            <a:stretch>
              <a:fillRect/>
            </a:stretch>
          </p:blipFill>
          <p:spPr>
            <a:xfrm>
              <a:off x="0" y="0"/>
              <a:ext cx="12593998" cy="10482903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6695576" y="1028700"/>
            <a:ext cx="563724" cy="563724"/>
            <a:chOff x="0" y="0"/>
            <a:chExt cx="751633" cy="751633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751633" cy="751633"/>
              <a:chOff x="-2540" y="-2540"/>
              <a:chExt cx="6355080" cy="6355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EFE6D4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222130" y="292254"/>
              <a:ext cx="307373" cy="167125"/>
              <a:chOff x="0" y="0"/>
              <a:chExt cx="934305" cy="508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215900"/>
                <a:ext cx="63839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638395" h="76200">
                    <a:moveTo>
                      <a:pt x="0" y="0"/>
                    </a:moveTo>
                    <a:lnTo>
                      <a:pt x="638395" y="0"/>
                    </a:lnTo>
                    <a:lnTo>
                      <a:pt x="638395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EFE6D4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559655" y="1270"/>
                <a:ext cx="374650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5460">
                    <a:moveTo>
                      <a:pt x="0" y="50546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EFE6D4"/>
              </a:solidFill>
            </p:spPr>
          </p:sp>
        </p:grp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 t="84" b="84"/>
          <a:stretch>
            <a:fillRect/>
          </a:stretch>
        </p:blipFill>
        <p:spPr>
          <a:xfrm rot="-801932">
            <a:off x="668383" y="2721433"/>
            <a:ext cx="8680665" cy="583876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788664" y="8377223"/>
            <a:ext cx="8570777" cy="1581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02"/>
              </a:lnSpc>
            </a:pPr>
            <a:r>
              <a:rPr lang="en-US" sz="9215">
                <a:solidFill>
                  <a:srgbClr val="E5D7B7"/>
                </a:solidFill>
                <a:latin typeface="Mr Dafoe"/>
              </a:rPr>
              <a:t>C'era il complessino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0E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364" b="3364"/>
          <a:stretch>
            <a:fillRect/>
          </a:stretch>
        </p:blipFill>
        <p:spPr>
          <a:xfrm rot="-1063286">
            <a:off x="932956" y="2192583"/>
            <a:ext cx="6917460" cy="52583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4993" r="4993"/>
          <a:stretch>
            <a:fillRect/>
          </a:stretch>
        </p:blipFill>
        <p:spPr>
          <a:xfrm rot="635948">
            <a:off x="8390562" y="1722327"/>
            <a:ext cx="8058998" cy="55733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542689" y="8236147"/>
            <a:ext cx="13202622" cy="1233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>
                <a:solidFill>
                  <a:srgbClr val="EFE6D4"/>
                </a:solidFill>
                <a:latin typeface="Caitlin"/>
              </a:rPr>
              <a:t>La pallavolo: il primo campo, la prima squadra di Tuscania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6015653" cy="33838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15653" cy="3383805"/>
            </a:xfrm>
            <a:custGeom>
              <a:avLst/>
              <a:gdLst/>
              <a:ahLst/>
              <a:cxnLst/>
              <a:rect l="l" t="t" r="r" b="b"/>
              <a:pathLst>
                <a:path w="6015653" h="3383805">
                  <a:moveTo>
                    <a:pt x="0" y="0"/>
                  </a:moveTo>
                  <a:lnTo>
                    <a:pt x="6015653" y="0"/>
                  </a:lnTo>
                  <a:lnTo>
                    <a:pt x="6015653" y="3383805"/>
                  </a:lnTo>
                  <a:lnTo>
                    <a:pt x="0" y="3383805"/>
                  </a:lnTo>
                  <a:close/>
                </a:path>
              </a:pathLst>
            </a:custGeom>
            <a:solidFill>
              <a:srgbClr val="02391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695576" y="4861638"/>
            <a:ext cx="563724" cy="563724"/>
            <a:chOff x="0" y="0"/>
            <a:chExt cx="751633" cy="751633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0" y="0"/>
              <a:ext cx="751633" cy="751633"/>
              <a:chOff x="-2540" y="-2540"/>
              <a:chExt cx="6355080" cy="635508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1D2B1D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222130" y="292254"/>
              <a:ext cx="307373" cy="167125"/>
              <a:chOff x="0" y="0"/>
              <a:chExt cx="934305" cy="508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215900"/>
                <a:ext cx="63839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638395" h="76200">
                    <a:moveTo>
                      <a:pt x="0" y="0"/>
                    </a:moveTo>
                    <a:lnTo>
                      <a:pt x="638395" y="0"/>
                    </a:lnTo>
                    <a:lnTo>
                      <a:pt x="638395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1D2B1D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559655" y="1270"/>
                <a:ext cx="374650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5460">
                    <a:moveTo>
                      <a:pt x="0" y="50546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1D2B1D"/>
              </a:solidFill>
            </p:spPr>
          </p:sp>
        </p:grp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870595">
            <a:off x="2292084" y="3027212"/>
            <a:ext cx="4805440" cy="66839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 t="225" r="530" b="225"/>
          <a:stretch>
            <a:fillRect/>
          </a:stretch>
        </p:blipFill>
        <p:spPr>
          <a:xfrm rot="699331">
            <a:off x="8165190" y="523805"/>
            <a:ext cx="6143589" cy="938705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933700" y="248057"/>
            <a:ext cx="7955775" cy="3323612"/>
            <a:chOff x="0" y="0"/>
            <a:chExt cx="10607700" cy="4431483"/>
          </a:xfrm>
        </p:grpSpPr>
        <p:sp>
          <p:nvSpPr>
            <p:cNvPr id="13" name="TextBox 13"/>
            <p:cNvSpPr txBox="1"/>
            <p:nvPr/>
          </p:nvSpPr>
          <p:spPr>
            <a:xfrm>
              <a:off x="498522" y="3443993"/>
              <a:ext cx="9615155" cy="4010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19075"/>
              <a:ext cx="10607700" cy="32725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16"/>
                </a:lnSpc>
              </a:pPr>
              <a:r>
                <a:rPr lang="en-US" sz="9600">
                  <a:solidFill>
                    <a:srgbClr val="EFE6D4"/>
                  </a:solidFill>
                  <a:latin typeface="Mr Dafoe"/>
                </a:rPr>
                <a:t>... anche un bel giornalino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96272" y="4063728"/>
              <a:ext cx="9615155" cy="367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784805">
            <a:off x="736868" y="1679671"/>
            <a:ext cx="8782935" cy="58186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4491" t="1009" r="905"/>
          <a:stretch>
            <a:fillRect/>
          </a:stretch>
        </p:blipFill>
        <p:spPr>
          <a:xfrm rot="645054">
            <a:off x="10091351" y="548694"/>
            <a:ext cx="6794601" cy="968948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63910" y="7825341"/>
            <a:ext cx="11637845" cy="479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</a:pPr>
            <a:r>
              <a:rPr lang="en-US" sz="2852" spc="28">
                <a:solidFill>
                  <a:srgbClr val="FFFFFF"/>
                </a:solidFill>
                <a:latin typeface="Glacial Indifference"/>
              </a:rPr>
              <a:t>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521808" y="8416728"/>
            <a:ext cx="7213054" cy="1948324"/>
            <a:chOff x="0" y="0"/>
            <a:chExt cx="9617405" cy="2597765"/>
          </a:xfrm>
        </p:grpSpPr>
        <p:sp>
          <p:nvSpPr>
            <p:cNvPr id="6" name="TextBox 6"/>
            <p:cNvSpPr txBox="1"/>
            <p:nvPr/>
          </p:nvSpPr>
          <p:spPr>
            <a:xfrm>
              <a:off x="2250" y="1610275"/>
              <a:ext cx="9615155" cy="4010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22785" y="180975"/>
              <a:ext cx="8969584" cy="1392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88"/>
                </a:lnSpc>
              </a:pPr>
              <a:r>
                <a:rPr lang="en-US" sz="7800">
                  <a:solidFill>
                    <a:srgbClr val="EFE6D4"/>
                  </a:solidFill>
                  <a:latin typeface="Mr Dafoe"/>
                </a:rPr>
                <a:t>tanta sana allegria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230010"/>
              <a:ext cx="9615155" cy="367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695576" y="9462351"/>
            <a:ext cx="563724" cy="563724"/>
            <a:chOff x="0" y="0"/>
            <a:chExt cx="751633" cy="751633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751633" cy="751633"/>
              <a:chOff x="-2540" y="-2540"/>
              <a:chExt cx="6355080" cy="635508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EFE6D4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222130" y="292254"/>
              <a:ext cx="307373" cy="167125"/>
              <a:chOff x="0" y="0"/>
              <a:chExt cx="934305" cy="508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215900"/>
                <a:ext cx="63839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638395" h="76200">
                    <a:moveTo>
                      <a:pt x="0" y="0"/>
                    </a:moveTo>
                    <a:lnTo>
                      <a:pt x="638395" y="0"/>
                    </a:lnTo>
                    <a:lnTo>
                      <a:pt x="638395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EFE6D4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559655" y="1270"/>
                <a:ext cx="374650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5460">
                    <a:moveTo>
                      <a:pt x="0" y="50546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EFE6D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38" t="330" b="330"/>
          <a:stretch>
            <a:fillRect/>
          </a:stretch>
        </p:blipFill>
        <p:spPr>
          <a:xfrm rot="-707470">
            <a:off x="315279" y="1569276"/>
            <a:ext cx="7761298" cy="52544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t="1551" b="2964"/>
          <a:stretch>
            <a:fillRect/>
          </a:stretch>
        </p:blipFill>
        <p:spPr>
          <a:xfrm rot="250387">
            <a:off x="7574249" y="2953690"/>
            <a:ext cx="10220747" cy="670939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8718446" y="492051"/>
            <a:ext cx="7213054" cy="2890797"/>
            <a:chOff x="0" y="0"/>
            <a:chExt cx="9617405" cy="3854396"/>
          </a:xfrm>
        </p:grpSpPr>
        <p:sp>
          <p:nvSpPr>
            <p:cNvPr id="11" name="TextBox 11"/>
            <p:cNvSpPr txBox="1"/>
            <p:nvPr/>
          </p:nvSpPr>
          <p:spPr>
            <a:xfrm>
              <a:off x="2250" y="2866907"/>
              <a:ext cx="9615155" cy="4010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80975"/>
              <a:ext cx="9615155" cy="26492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88"/>
                </a:lnSpc>
              </a:pPr>
              <a:r>
                <a:rPr lang="en-US" sz="7800">
                  <a:solidFill>
                    <a:srgbClr val="EFE6D4"/>
                  </a:solidFill>
                  <a:latin typeface="Mr Dafoe"/>
                </a:rPr>
                <a:t>non poteva mancare la solidarietà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486642"/>
              <a:ext cx="9615155" cy="367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0E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96" b="1396"/>
          <a:stretch>
            <a:fillRect/>
          </a:stretch>
        </p:blipFill>
        <p:spPr>
          <a:xfrm rot="-1105948">
            <a:off x="29183" y="701742"/>
            <a:ext cx="10402603" cy="63706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475" r="2475"/>
          <a:stretch>
            <a:fillRect/>
          </a:stretch>
        </p:blipFill>
        <p:spPr>
          <a:xfrm rot="1210456">
            <a:off x="8910534" y="2913923"/>
            <a:ext cx="8419035" cy="618922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302934" y="8416728"/>
            <a:ext cx="7841066" cy="1948324"/>
            <a:chOff x="0" y="0"/>
            <a:chExt cx="10454755" cy="2597765"/>
          </a:xfrm>
        </p:grpSpPr>
        <p:sp>
          <p:nvSpPr>
            <p:cNvPr id="5" name="TextBox 5"/>
            <p:cNvSpPr txBox="1"/>
            <p:nvPr/>
          </p:nvSpPr>
          <p:spPr>
            <a:xfrm>
              <a:off x="2446" y="1610275"/>
              <a:ext cx="10452309" cy="4010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31271" y="180975"/>
              <a:ext cx="9589767" cy="1392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88"/>
                </a:lnSpc>
              </a:pPr>
              <a:r>
                <a:rPr lang="en-US" sz="7800">
                  <a:solidFill>
                    <a:srgbClr val="EFE6D4"/>
                  </a:solidFill>
                  <a:latin typeface="Mr Dafoe"/>
                </a:rPr>
                <a:t>qualche bisbocciata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230010"/>
              <a:ext cx="10452309" cy="367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87</Words>
  <Application>Microsoft Office PowerPoint</Application>
  <PresentationFormat>Personalizzato</PresentationFormat>
  <Paragraphs>21</Paragraphs>
  <Slides>28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6" baseType="lpstr">
      <vt:lpstr>Calibri</vt:lpstr>
      <vt:lpstr>Glacial Indifference</vt:lpstr>
      <vt:lpstr>Open Sans</vt:lpstr>
      <vt:lpstr>Caitlin</vt:lpstr>
      <vt:lpstr>Open Sans Bold</vt:lpstr>
      <vt:lpstr>Arial</vt:lpstr>
      <vt:lpstr>Mr Dafoe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Beige Simple How to Think Strategically Training Talking Presentation</dc:title>
  <dc:creator>utente</dc:creator>
  <cp:lastModifiedBy>Account Microsoft</cp:lastModifiedBy>
  <cp:revision>3</cp:revision>
  <dcterms:created xsi:type="dcterms:W3CDTF">2006-08-16T00:00:00Z</dcterms:created>
  <dcterms:modified xsi:type="dcterms:W3CDTF">2022-05-26T08:30:32Z</dcterms:modified>
  <dc:identifier>DAEux6tKObI</dc:identifier>
</cp:coreProperties>
</file>